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ueberdachungberlin.de/index.html" TargetMode="External"/><Relationship Id="rId3" Type="http://schemas.openxmlformats.org/officeDocument/2006/relationships/hyperlink" Target="https://bunny.holzueberdachungberlin.de/paket-22a780546b494ec9b612962283692f1f/terrasse-berdachen-was-vor-dem-bau-wirklich-wichtig-ist-249437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Holzüberdachung: Was beeinflusst den Preis?</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Terrasse überdachen: Was vor dem Bau wirklich wichtig 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